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F6269-5444-42BC-8268-E3128A31B9F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E6AB1-274C-4836-A5BC-36216665FD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3615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5E6AB1-274C-4836-A5BC-36216665FDF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8606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E8E13C-5343-8428-3AFA-9B1CF4680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B769D08-E5FD-6CBE-E0B7-6381C59B8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4CCB6-1AE0-6F5E-08F1-F7B80EAAC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98367C-56AD-E013-232E-2F9D49C8C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C09F16-E949-7546-3662-A3C4F6B3C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1760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D6F33D-5C77-72CD-2181-49F15DCE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9C8A14-4420-EF91-76AA-7B595CC75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9D8CEB-CB15-7220-AD95-A3DC946FC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27D57F-3FCC-D352-1FE1-6E3F149F4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35A26C-E111-2670-9E26-9DE8596E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411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D47FE03-7E49-9C5C-4F75-C3E67B73B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EF27B5C-0843-A0F6-B08A-59499A115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335EB82-2144-671B-8625-CE20213B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2B6D95-7B31-BE8B-B75E-9F6B3213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127FB6-E56D-7AB2-43DA-69DE5FCE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086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9ED7EF-A064-6978-10BD-4FF6A1797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DFC145-C5D3-A469-7B7E-44A80A496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7EF2D6-7AED-F031-5771-FE895B2A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CDA003-FD0B-510F-BE06-D9CE1B1AD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B2147F-23C5-61B7-A51C-286059E5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753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7943B8-90F6-D6D6-ED9B-D43CA0FAD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8BB24D-E85D-CFEA-1794-1A06B1643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23D973-F1CA-FAD0-C46F-26AC72002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0070C8-AC6C-4440-5615-6BED16B89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316B89-F7F5-7927-0D90-C9CBEDC5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091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C28897-A9B9-48CB-6E6E-E3B9207DC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25375D-79A1-A74D-D847-8E4A56617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92CCB94-4F13-B152-FA24-98448625C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0C08E69-ED25-C472-7D07-18FE8428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8E7F52-4CCC-97A3-F4C0-CEF232BD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E67898-B77D-117A-1AE2-C1675562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79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DBBDC2-BA21-12C1-13FB-CC4CB0A00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444DF97-286B-DDB9-E6B3-290B2E624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27686D9-CE66-BD88-F73E-FC303C13E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6613586-278A-619A-8B60-9434C6673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0EA26C8-45BA-2D93-71F2-BFF34DAD1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4C364FA-16BB-4014-BE18-E314212F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A45664-A4E3-B1AE-D0F7-BF718F0E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37F044A-3047-A71C-39F3-B27277889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243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0C9119-3924-4B75-F15D-14984B80D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EA86E6D-C150-0F0D-086C-89E7BDAA8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C97A33-24C9-4809-0660-3EA93194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A208BDB-F7B3-B857-71E7-92885343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452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702772B-FF1F-9E99-9E4F-9F38D27A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7328A69-7420-5DE2-B55C-08417A285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86F9A83-202D-D224-31F4-53ED94D2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409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513441-62B9-B4A7-CC8A-00F7C02EA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82C21B-F731-2ED6-1826-CCF00473A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A0D7556-EB30-C99B-7B1C-30BB1C56C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5E1F47-66F7-7FCE-2D34-8B8AA25B1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00CFE6-F949-E83F-3183-4D6234FE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69021F8-897F-7A42-B78B-62B2671D4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990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9A3DC2-FC8E-A015-3F57-DB6E066F2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B10722-EC15-E31F-9C56-7243FA292E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3AC3D8A-796F-F7ED-FA7A-E39841856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4CED66-DD86-6922-431F-31373FC8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608897-7DF8-4C65-AF58-BDBB25D8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3F5E3BE-818C-77B0-774A-F1FE3548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978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55B6CE9-7AD5-68A9-DA01-02529FD83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800584F-41B8-6405-DA5F-6086E671B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9A32C4-697C-7519-9ADE-9A5D81544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DB7D9-6F22-4F62-BD82-C43ED8311C56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E6A4FC-2A45-58CA-CAA8-B82D14EB8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22C526-5F5A-0244-C26A-E7F0302FF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FD4AC-3814-4B83-A519-75E82A103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12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06D7D-EC1A-6234-8244-4DDD4B608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UNIT 13 </a:t>
            </a:r>
            <a:b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Climate Change Adaptation and Mitigation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EC6667-EFF8-6060-F7EF-B3B255D87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5" y="1825624"/>
            <a:ext cx="11887200" cy="4828393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Climate change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refers to a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long term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(e.g.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decades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) change in temperatures and the patterns of the weather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Climate variability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refers to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short term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days, weeks or months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) variability in the climate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ariability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does not cause fundamental changes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 the ecosystem</a:t>
            </a:r>
          </a:p>
          <a:p>
            <a:pPr algn="l"/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Climate change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leads to fundamental changes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 the ecosystem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Below are some examples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253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9FC4D8-9208-5E58-DFA4-928378C05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8"/>
            <a:ext cx="10515600" cy="957238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Ocean acidification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E8B5A9-3CF5-6F15-1AF6-86508CE79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392702"/>
            <a:ext cx="11760591" cy="529712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Oceans absorb about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30% of carbon dioxide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released to the atmosphere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When carbon dioxide is dissolved in water, it produces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carbonic acid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amount of carbon dioxide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dissolved in oceans increases, the oceans become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more and more acidic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This is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harmful to organisms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that live in the oceans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95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A16426-B75B-8E90-32DE-885ABE798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1219702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Strategies of Mitigating Climate Change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8369F6-20AA-87D4-12D3-A04E0A31E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406769"/>
            <a:ext cx="11760591" cy="520504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Climate change mitigation refers to the activities implemented to either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or remove the emissions of greenhouse gases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to the atmosphere</a:t>
            </a:r>
          </a:p>
          <a:p>
            <a:pPr marL="0" indent="0" algn="l">
              <a:buNone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These practices reduce or remove greenhouse gas emissions in two ways: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educing greenhouse gas emissions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nhancing removal of greenhouse gases by carbon sinks</a:t>
            </a:r>
          </a:p>
          <a:p>
            <a:pPr marL="400050" indent="-400050" algn="l">
              <a:buNone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Reducing greenhouse gas emissions from sources</a:t>
            </a:r>
          </a:p>
          <a:p>
            <a:pPr marL="571500" indent="-571500" algn="l">
              <a:buFont typeface="+mj-lt"/>
              <a:buAutoNum type="romanUcPeriod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Energy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hift to renewable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energy sources like solar energy, wind energy and hydropower in order to reduce carbon emission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982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B45EBE-4DC0-B9E5-F4C2-26BDD793F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8"/>
            <a:ext cx="10515600" cy="116825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8D871F-63C8-7391-1104-933BB067E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448972"/>
            <a:ext cx="11788727" cy="5240850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Deforestation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reduction of deforestation is an important way of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reducing carbon emission from forests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3947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70740A-A327-532D-6C25-180F15A28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Enhancing carbon sinks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9C9257-F23F-FD70-40FA-6F6E318D1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1507808"/>
            <a:ext cx="11830929" cy="516794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Afforestation means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planting new forests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his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enhances the carbon storage capacity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(sink capacity) and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elps to mitigate climate change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8458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4F5864-75B3-2F0C-243B-3D16D8E4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9"/>
            <a:ext cx="10515600" cy="1041644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Improved soil management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B209BB-D82E-41AD-5190-E6A7184F6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1392702"/>
            <a:ext cx="11873132" cy="529711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2 times more carbon is stored in the soil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, compared to the total amount in the atmosphere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So,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conservation and management of soils through implementing best practices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enhances the carbon storage capacity of soils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4066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27A2BC-BE0E-B787-377E-36CE88AD1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1121228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Climate Change Adaptation Strategies in Ethiopia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ADAFBC-185F-71B3-92D8-EDFA61866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139484"/>
            <a:ext cx="11830929" cy="554267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adjustments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that farmers and other communities make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response to actual or expected climate change </a:t>
            </a:r>
            <a:endParaRPr lang="en-US" b="1" i="1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odify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their ways of doing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crop production and animal rearing</a:t>
            </a:r>
          </a:p>
          <a:p>
            <a:pPr marL="0" indent="0" algn="just">
              <a:buNone/>
            </a:pPr>
            <a:r>
              <a:rPr lang="en-US" b="1" i="0" u="sng" strike="noStrike" baseline="0" dirty="0">
                <a:latin typeface="Times New Roman" pitchFamily="18" charset="0"/>
                <a:cs typeface="Times New Roman" pitchFamily="18" charset="0"/>
              </a:rPr>
              <a:t>The most common climate change adaptation practices include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Changing crop rotation and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involving more drought adapted crops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 the cropping pattern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Intercropping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, mixing legumes and cereals reduces soil erosion and reduces water loss by evaporation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Changing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crop type to crops that are better adapted to drought conditions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, crops with lower water demand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140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50108B-E99F-C8FB-4948-CA281AB1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111198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F4207C-94E4-8811-9D38-EAB3F3B7D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1252024"/>
            <a:ext cx="11844997" cy="546593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Changing the crop calendar with changes in the climate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which means planting early or late following the onset of rainfall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Using perennials like fruit crops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mixed with legumes and cereals protects the soil from erosion and reduces water loss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Using animal breeds which are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better adapted to increased temperatures, water stress and possessing better feed conversion efficiency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Grazing land enclosures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land degradation and increase animal forage production and reduce incidence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of animal diseases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Utilization of locally available, non-conventional or unusual feed resources </a:t>
            </a:r>
            <a:r>
              <a:rPr lang="en-US" u="none" strike="noStrike" baseline="0" dirty="0">
                <a:latin typeface="Times New Roman" pitchFamily="18" charset="0"/>
                <a:cs typeface="Times New Roman" pitchFamily="18" charset="0"/>
              </a:rPr>
              <a:t>including agro-industrial by-products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1739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8B570-79E0-1F15-8C42-942D546B9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6"/>
            <a:ext cx="10515600" cy="872832"/>
          </a:xfrm>
        </p:spPr>
        <p:txBody>
          <a:bodyPr/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3F2A8E-BEA6-7277-B8C5-E535A2008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1223888"/>
            <a:ext cx="11774658" cy="54518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 some of the common climate adaptation strategies used by farmers in Ethiopia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Expansion of perennial crops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This includes planting crops like </a:t>
            </a:r>
            <a:r>
              <a:rPr lang="en-US" b="1" i="1" u="none" strike="noStrike" baseline="0" dirty="0" err="1">
                <a:latin typeface="Times New Roman" pitchFamily="18" charset="0"/>
                <a:cs typeface="Times New Roman" pitchFamily="18" charset="0"/>
              </a:rPr>
              <a:t>enset</a:t>
            </a:r>
            <a:r>
              <a:rPr lang="en-US" b="0" i="1" u="none" strike="noStrike" baseline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tree species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that better tolerate the effects of climate change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se of these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perennials reduces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risk of total yield loss</a:t>
            </a:r>
          </a:p>
          <a:p>
            <a:pPr marL="400050" indent="-400050" algn="l">
              <a:buFont typeface="+mj-lt"/>
              <a:buAutoNum type="romanUcPeriod" startAt="2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Income diversification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Instead of depending totally on agriculture, farmers participate in off farm activities like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trading, paid labor work and other activities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the chance of total income loss for the household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, particularly during climate change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932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777729-15E6-5BDD-F24B-D285442E8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101350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264543-CF96-7127-406E-87A4F3476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1322362"/>
            <a:ext cx="11830929" cy="5395595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Change in crop varieties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 more adapted to moisture shortage conditions than others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 tolerate the drought conditions through short maturity period or efficient use of the available water</a:t>
            </a:r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9959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AC2724-9C8C-E87B-5625-36436D933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7"/>
            <a:ext cx="10515600" cy="104164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E1ECC4-F270-5A0F-7CC4-8B992FBB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" y="1322363"/>
            <a:ext cx="11732455" cy="5367460"/>
          </a:xfrm>
        </p:spPr>
        <p:txBody>
          <a:bodyPr/>
          <a:lstStyle/>
          <a:p>
            <a:pPr marL="400050" indent="-400050">
              <a:buFont typeface="+mj-lt"/>
              <a:buAutoNum type="romanUcPeriod" startAt="4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Mixed cropping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ore than one crop species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is planted on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same farmland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This helps to use the soil resource efficiently and, during climate change, reduces the risk of total crop loss</a:t>
            </a:r>
          </a:p>
          <a:p>
            <a:pPr marL="400050" indent="-400050" algn="just">
              <a:buFont typeface="+mj-lt"/>
              <a:buAutoNum type="romanUcPeriod" startAt="5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Selecting or breeding more suitable animals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Climate change would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animal productivity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will increase the susceptibility of animals to parasites and diseases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u="none" strike="noStrike" baseline="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0" u="none" strike="noStrike" baseline="0" dirty="0">
                <a:latin typeface="Times New Roman" pitchFamily="18" charset="0"/>
                <a:cs typeface="Times New Roman" pitchFamily="18" charset="0"/>
              </a:rPr>
              <a:t>eplacing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low producing animals with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fewer highly productive, disease resistant and breeds adapted to the local climate conditions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feeds is important to improve animal productivity in a changing climate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882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BC50E7-B710-B2E6-1E70-D8F0B4738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7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DB0EC1-4632-A892-38BE-778B2FE98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1139483"/>
            <a:ext cx="11619914" cy="5486400"/>
          </a:xfrm>
        </p:spPr>
        <p:txBody>
          <a:bodyPr>
            <a:no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 decrease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in crop and animal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productivity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Animals and plant species may be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threatened and even become extinct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Changes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water availability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Changes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storm patters and frequencies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Increased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flooding of coastal areas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Changes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rainfall amount and patterns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Increased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frequency of drought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Drying of surface water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Increased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soil erosion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Increase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desertification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832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F38647-A923-41B7-C513-28CFE4736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314"/>
            <a:ext cx="10515600" cy="92910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D30D0E-883C-9542-E540-33D9A3900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237956"/>
            <a:ext cx="11802794" cy="5423729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 startAt="6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Improving management practices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Globally animal production is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major source of methane (CH4) emission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which causes global warming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Improving the management of animal manure for example through using it for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biogas production has the potential to reduce greenhouse gas emission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from the sector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mproving animal nutrition can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methane emission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from the animal production sector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Implementing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cut and carry system for animal feeding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limiting free grazing are also important strategies to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 emission of greenhouse gases from animal production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670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C564A9-9F30-D762-0D5C-ABBC0BBEB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611" y="137478"/>
            <a:ext cx="10515600" cy="931668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Source Sans Pro" pitchFamily="34" charset="0"/>
                <a:ea typeface="Source Sans Pro" pitchFamily="34" charset="0"/>
              </a:rPr>
              <a:t>Climate Smart Agriculture (CSA)</a:t>
            </a:r>
            <a:endParaRPr lang="en-US" sz="3200" dirty="0">
              <a:latin typeface="Source Sans Pro" pitchFamily="34" charset="0"/>
              <a:ea typeface="Source Sans Pro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C280DE-5876-8033-731C-9FD078F9B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1463040"/>
            <a:ext cx="11859065" cy="524724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CSA is an integrated approach where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crop production, animal production and natural resources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are managed to address the changing climate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as three aims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Increase </a:t>
            </a:r>
            <a:r>
              <a:rPr lang="en-US" b="1" i="1" strike="noStrike" baseline="0" dirty="0">
                <a:latin typeface="Times New Roman" pitchFamily="18" charset="0"/>
                <a:cs typeface="Times New Roman" pitchFamily="18" charset="0"/>
              </a:rPr>
              <a:t>sustainable productivity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educe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vulnerability to climate related risks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improve capacity to adapt to climate change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educe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greenhouse gas emissions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from agricultural production</a:t>
            </a:r>
          </a:p>
          <a:p>
            <a:pPr marL="0" indent="0" algn="just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6535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B5AE1C-4A2D-3D6C-4768-3DD5C4AAB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0166"/>
            <a:ext cx="10515600" cy="6203851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It may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not be a single practice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that achieves these objectives but a combination of practices</a:t>
            </a:r>
          </a:p>
          <a:p>
            <a:pPr algn="l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3F749FA-018E-F900-ABBD-9961844AA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336" y="1294228"/>
            <a:ext cx="9447547" cy="535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6076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D8F022-BC24-BDB0-7648-FDA61D80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Indigenous Knowledge in Climate Change Mitigation Strategies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CF1F18-7BB7-C230-CE01-1BA71BA8E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1828799"/>
            <a:ext cx="11830930" cy="485335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i="0" u="none" strike="noStrike" baseline="0" dirty="0" err="1">
                <a:latin typeface="Times New Roman" pitchFamily="18" charset="0"/>
                <a:cs typeface="Times New Roman" pitchFamily="18" charset="0"/>
              </a:rPr>
              <a:t>Gedeo</a:t>
            </a: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 environmental protection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0" i="0" u="none" strike="noStrike" baseline="0" dirty="0" err="1">
                <a:latin typeface="Times New Roman" pitchFamily="18" charset="0"/>
                <a:cs typeface="Times New Roman" pitchFamily="18" charset="0"/>
              </a:rPr>
              <a:t>Gedeo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community have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great respect for nature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Nature including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mountains, trees, hillsides and riversides are recognized as intermediates connecting the creator (God) and the creation (man)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rotecting these natural resources is a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way of expressing human desire and prayers to God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6290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3EAAB5-EDEA-3754-0D59-9D2B5ADB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74"/>
            <a:ext cx="10515600" cy="92910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82E676-32B0-CB23-CA1C-62B2A6C9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378634"/>
            <a:ext cx="11774659" cy="520504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Indigenous soil conservation of the </a:t>
            </a:r>
            <a:r>
              <a:rPr lang="en-US" b="1" i="0" u="none" strike="noStrike" baseline="0" dirty="0" err="1">
                <a:latin typeface="Times New Roman" pitchFamily="18" charset="0"/>
                <a:cs typeface="Times New Roman" pitchFamily="18" charset="0"/>
              </a:rPr>
              <a:t>Konso</a:t>
            </a: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 community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ave a traditional landscape characterized by indigenous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stone terraces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Indigenous stone terraces have been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used for soil conservation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for hundreds of years in the community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stone terraces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collect maximum amount of water and discharge the excess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effect of soil erosion protection is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improved soil capacity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Improved soil stores carbon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2290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20B6B2-58D3-0E38-DF5B-F25DD85A9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02A4A8-3EE1-288A-6824-EC09FC334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364566"/>
            <a:ext cx="11802794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 cause of climate change is the </a:t>
            </a:r>
            <a:r>
              <a:rPr lang="en-US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and release of gases </a:t>
            </a: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greenhouse gases </a:t>
            </a: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atmosphere from different sources</a:t>
            </a:r>
          </a:p>
          <a:p>
            <a:pPr marL="0" indent="0" algn="just">
              <a:buNone/>
            </a:pP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major greenhouse gases are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arbon dioxide (CO2),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ethane (CH4) and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itrous oxide (N2O</a:t>
            </a:r>
            <a:r>
              <a:rPr lang="en-US" b="1" i="1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i="1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activities like </a:t>
            </a:r>
            <a:r>
              <a:rPr lang="en-US" b="1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agriculture, forest clearing, forest burning, and fossil fuel burning </a:t>
            </a:r>
            <a:r>
              <a:rPr lang="en-US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elease these gases into the atmosphere.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323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3ADA7D6-52FE-C3AD-4054-DC52EE48D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083" y="225083"/>
            <a:ext cx="11718388" cy="6400799"/>
          </a:xfrm>
        </p:spPr>
      </p:pic>
    </p:spTree>
    <p:extLst>
      <p:ext uri="{BB962C8B-B14F-4D97-AF65-F5344CB8AC3E}">
        <p14:creationId xmlns:p14="http://schemas.microsoft.com/office/powerpoint/2010/main" xmlns="" val="151161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4F7126-0DE4-78D3-4DA3-90BCB6205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994619"/>
          </a:xfrm>
        </p:spPr>
        <p:txBody>
          <a:bodyPr>
            <a:normAutofit/>
          </a:bodyPr>
          <a:lstStyle/>
          <a:p>
            <a:pPr algn="ctr"/>
            <a:r>
              <a:rPr lang="en-US" sz="2800" b="1" i="0" u="none" strike="noStrike" baseline="0" dirty="0">
                <a:latin typeface="TimesNewRomanPS-BoldMT"/>
              </a:rPr>
              <a:t>Climate Change and Its Effects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E3A11B-B717-0623-BD1B-69CD941F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79" y="1825624"/>
            <a:ext cx="11844997" cy="4828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onsequences of climate change are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increase in global temperatures and the melting of icecaps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glaciers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Rise in the sea level and droughts that cause an increase in evaporation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648906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933A45-58E1-B0E8-FA91-6C2BF512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1"/>
            <a:ext cx="10515600" cy="1126050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climate change on agriculture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8095D5-0499-281D-85D1-E219C408F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1825625"/>
            <a:ext cx="11718388" cy="4878264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decrease in rainfall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educes water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availability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b="1" i="1" u="none" strike="noStrike" baseline="0" dirty="0" smtClean="0">
                <a:latin typeface="Times New Roman" pitchFamily="18" charset="0"/>
                <a:cs typeface="Times New Roman" pitchFamily="18" charset="0"/>
              </a:rPr>
              <a:t>An increase 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temperature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lso </a:t>
            </a:r>
            <a:r>
              <a:rPr lang="en-US" b="1" i="1" u="none" strike="noStrike" baseline="0" dirty="0" smtClean="0">
                <a:latin typeface="Times New Roman" pitchFamily="18" charset="0"/>
                <a:cs typeface="Times New Roman" pitchFamily="18" charset="0"/>
              </a:rPr>
              <a:t>increases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water losses from soils and surface water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 some areas,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climate change can also cause increased rainfall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The increase in rainfall may result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increased soil erosion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lobal warming could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increase the incidence of some crop and animal diseases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409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65D4ED-D4F3-95EF-5704-5A3AE4E56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694557-6D90-43E9-7F69-5D1F84579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" y="1493740"/>
            <a:ext cx="11830929" cy="51960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i="0" u="none" strike="noStrike" baseline="0" dirty="0">
                <a:latin typeface="Times New Roman" pitchFamily="18" charset="0"/>
                <a:cs typeface="Times New Roman" pitchFamily="18" charset="0"/>
              </a:rPr>
              <a:t>Climate change also affects animal production through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educed </a:t>
            </a:r>
            <a:r>
              <a:rPr lang="en-US" b="1" i="1" u="none" strike="noStrike" baseline="0" dirty="0" smtClean="0">
                <a:latin typeface="Times New Roman" pitchFamily="18" charset="0"/>
                <a:cs typeface="Times New Roman" pitchFamily="18" charset="0"/>
              </a:rPr>
              <a:t>forage </a:t>
            </a:r>
            <a:r>
              <a:rPr lang="en-US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yields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eat stress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from increased temperature,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ater shortage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and increased incidence of existing and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ew diseases and parasites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causing reduced animal growth and productivity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Ethiopian agriculture make it highly vulnerable to the effects of climate change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ore than 90% of crop production in the country is rainfed, with very low production under irrigation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045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B6E3D0-53B5-9C42-D21E-2ADADF6B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042"/>
            <a:ext cx="10515600" cy="900967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>
                <a:latin typeface="Times New Roman" pitchFamily="18" charset="0"/>
                <a:cs typeface="Times New Roman" pitchFamily="18" charset="0"/>
              </a:rPr>
              <a:t>Effects of climate change on forestry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EA0196-301C-8AE5-7740-0EE6A61DA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8" y="1505242"/>
            <a:ext cx="11788726" cy="521271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u="none" strike="noStrike" baseline="0" dirty="0">
                <a:latin typeface="Times New Roman" pitchFamily="18" charset="0"/>
                <a:cs typeface="Times New Roman" pitchFamily="18" charset="0"/>
              </a:rPr>
              <a:t>Global warming and reduced water availability causes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reduced vegetation growth, reduced productivity and loss of some tree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species.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This reduces the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capacity of the forest to absorb carbon through photosynthesis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Degradation of the environment in the form of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deforestation, soil erosion and disappearance of wildlife enhances desertification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in arid and semiarid areas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676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7019E0-8277-D7BF-2330-4E4A91C8D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8"/>
            <a:ext cx="10515600" cy="1055712"/>
          </a:xfrm>
        </p:spPr>
        <p:txBody>
          <a:bodyPr>
            <a:normAutofit/>
          </a:bodyPr>
          <a:lstStyle/>
          <a:p>
            <a:pPr algn="ctr"/>
            <a:r>
              <a:rPr lang="en-US" sz="3200" b="1" i="0" u="none" strike="noStrike" baseline="0" dirty="0" smtClean="0">
                <a:latin typeface="Times New Roman" pitchFamily="18" charset="0"/>
                <a:cs typeface="Times New Roman" pitchFamily="18" charset="0"/>
              </a:rPr>
              <a:t>Effects on sea level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0DEFC2-E254-AC6D-A19D-D3CD45B2D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223890"/>
            <a:ext cx="11788727" cy="546593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An increase in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global temperature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lobal warming - has already caused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melting of polar ice caps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This causes </a:t>
            </a:r>
            <a:r>
              <a:rPr lang="en-US" b="1" i="1" u="none" strike="noStrike" baseline="0" dirty="0">
                <a:latin typeface="Times New Roman" pitchFamily="18" charset="0"/>
                <a:cs typeface="Times New Roman" pitchFamily="18" charset="0"/>
              </a:rPr>
              <a:t>sea level to rise and coastal communities </a:t>
            </a:r>
            <a:r>
              <a:rPr lang="en-US" b="0" i="0" u="none" strike="noStrike" baseline="0" dirty="0">
                <a:latin typeface="Times New Roman" pitchFamily="18" charset="0"/>
                <a:cs typeface="Times New Roman" pitchFamily="18" charset="0"/>
              </a:rPr>
              <a:t>become more vulnerable to flooding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59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1316</Words>
  <Application>Microsoft Office PowerPoint</Application>
  <PresentationFormat>Custom</PresentationFormat>
  <Paragraphs>132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UNIT 13  Climate Change Adaptation and Mitigation</vt:lpstr>
      <vt:lpstr>Cont. </vt:lpstr>
      <vt:lpstr>Cont.</vt:lpstr>
      <vt:lpstr>Slide 4</vt:lpstr>
      <vt:lpstr>Climate Change and Its Effects</vt:lpstr>
      <vt:lpstr>Effects of climate change on agriculture </vt:lpstr>
      <vt:lpstr>Cont.</vt:lpstr>
      <vt:lpstr>Effects of climate change on forestry</vt:lpstr>
      <vt:lpstr>Effects on sea level</vt:lpstr>
      <vt:lpstr>Ocean acidification</vt:lpstr>
      <vt:lpstr>Strategies of Mitigating Climate Change</vt:lpstr>
      <vt:lpstr>Cont. </vt:lpstr>
      <vt:lpstr>Enhancing carbon sinks</vt:lpstr>
      <vt:lpstr>Improved soil management</vt:lpstr>
      <vt:lpstr>Climate Change Adaptation Strategies in Ethiopia</vt:lpstr>
      <vt:lpstr>Cont.</vt:lpstr>
      <vt:lpstr>Cont.</vt:lpstr>
      <vt:lpstr>Cont.</vt:lpstr>
      <vt:lpstr>Cont.</vt:lpstr>
      <vt:lpstr>Cont.</vt:lpstr>
      <vt:lpstr>Climate Smart Agriculture (CSA)</vt:lpstr>
      <vt:lpstr>Slide 22</vt:lpstr>
      <vt:lpstr>Indigenous Knowledge in Climate Change Mitigation Strategies</vt:lpstr>
      <vt:lpstr>Cont.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solen</cp:lastModifiedBy>
  <cp:revision>129</cp:revision>
  <dcterms:created xsi:type="dcterms:W3CDTF">2024-04-23T15:21:52Z</dcterms:created>
  <dcterms:modified xsi:type="dcterms:W3CDTF">2024-05-14T05:56:42Z</dcterms:modified>
</cp:coreProperties>
</file>